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59" r:id="rId3"/>
    <p:sldId id="272" r:id="rId4"/>
    <p:sldId id="273" r:id="rId5"/>
    <p:sldId id="274" r:id="rId6"/>
    <p:sldId id="276" r:id="rId7"/>
    <p:sldId id="277" r:id="rId8"/>
    <p:sldId id="258" r:id="rId9"/>
    <p:sldId id="264" r:id="rId10"/>
    <p:sldId id="267" r:id="rId11"/>
    <p:sldId id="265" r:id="rId12"/>
    <p:sldId id="271" r:id="rId13"/>
    <p:sldId id="268" r:id="rId14"/>
    <p:sldId id="257" r:id="rId15"/>
    <p:sldId id="261" r:id="rId16"/>
    <p:sldId id="26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8"/>
    <a:srgbClr val="DD0000"/>
    <a:srgbClr val="D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6" autoAdjust="0"/>
    <p:restoredTop sz="86418"/>
  </p:normalViewPr>
  <p:slideViewPr>
    <p:cSldViewPr snapToGrid="0" snapToObjects="1">
      <p:cViewPr>
        <p:scale>
          <a:sx n="100" d="100"/>
          <a:sy n="100" d="100"/>
        </p:scale>
        <p:origin x="576" y="8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EBBCA-6DA2-6045-B65F-333F80FCE080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AFE2C-2615-B444-AE19-22353FFD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AFE2C-2615-B444-AE19-22353FFD0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TEMPLATE ALLOWS YOU TO INSERT ANY PHOTO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AFE2C-2615-B444-AE19-22353FFD0F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AFE2C-2615-B444-AE19-22353FFD0F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Inser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57355" y="-81934"/>
            <a:ext cx="9258505" cy="531751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7772400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34920"/>
            <a:ext cx="6400800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39691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39692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39691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tice-Pattern.png">
            <a:extLst>
              <a:ext uri="{FF2B5EF4-FFF2-40B4-BE49-F238E27FC236}">
                <a16:creationId xmlns:a16="http://schemas.microsoft.com/office/drawing/2014/main" id="{FFF2EC6A-C2BB-AE4E-B819-638BF338D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4359" y="2569423"/>
            <a:ext cx="1699806" cy="4221095"/>
          </a:xfrm>
          <a:prstGeom prst="rect">
            <a:avLst/>
          </a:prstGeom>
        </p:spPr>
      </p:pic>
      <p:pic>
        <p:nvPicPr>
          <p:cNvPr id="13" name="Picture 12" descr="Lattice-Pattern.png">
            <a:extLst>
              <a:ext uri="{FF2B5EF4-FFF2-40B4-BE49-F238E27FC236}">
                <a16:creationId xmlns:a16="http://schemas.microsoft.com/office/drawing/2014/main" id="{54E34DBE-3CDD-FF4E-8643-264258D9B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835" y="-1994618"/>
            <a:ext cx="1699806" cy="4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456DD-E2A9-774C-8EE3-4A3BD559D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6050" y="4490074"/>
            <a:ext cx="1084925" cy="464034"/>
          </a:xfrm>
          <a:prstGeom prst="rect">
            <a:avLst/>
          </a:prstGeom>
        </p:spPr>
      </p:pic>
      <p:pic>
        <p:nvPicPr>
          <p:cNvPr id="12" name="Picture 11" descr="Lattice-Pattern.png">
            <a:extLst>
              <a:ext uri="{FF2B5EF4-FFF2-40B4-BE49-F238E27FC236}">
                <a16:creationId xmlns:a16="http://schemas.microsoft.com/office/drawing/2014/main" id="{6B9734DC-A739-574C-BA84-51CF24414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724" y="-90123"/>
            <a:ext cx="1641826" cy="2954767"/>
          </a:xfrm>
          <a:prstGeom prst="rect">
            <a:avLst/>
          </a:prstGeom>
        </p:spPr>
      </p:pic>
      <p:pic>
        <p:nvPicPr>
          <p:cNvPr id="13" name="Picture 12" descr="Lattice-Pattern.png">
            <a:extLst>
              <a:ext uri="{FF2B5EF4-FFF2-40B4-BE49-F238E27FC236}">
                <a16:creationId xmlns:a16="http://schemas.microsoft.com/office/drawing/2014/main" id="{D257E0A3-1CE0-9C44-A16E-B0EA7A504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0357" y="3339846"/>
            <a:ext cx="1921953" cy="1813651"/>
          </a:xfrm>
          <a:prstGeom prst="rect">
            <a:avLst/>
          </a:prstGeom>
        </p:spPr>
      </p:pic>
      <p:sp>
        <p:nvSpPr>
          <p:cNvPr id="21" name="Isosceles Triangle 15">
            <a:extLst>
              <a:ext uri="{FF2B5EF4-FFF2-40B4-BE49-F238E27FC236}">
                <a16:creationId xmlns:a16="http://schemas.microsoft.com/office/drawing/2014/main" id="{16141C27-2882-A947-BB46-D9FA9ECC83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282115" y="-15092"/>
            <a:ext cx="654396" cy="319914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16">
            <a:extLst>
              <a:ext uri="{FF2B5EF4-FFF2-40B4-BE49-F238E27FC236}">
                <a16:creationId xmlns:a16="http://schemas.microsoft.com/office/drawing/2014/main" id="{5B4E5914-F2F7-554A-9E6C-C1D22F57691D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7227526" y="4770051"/>
            <a:ext cx="654396" cy="31991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9">
            <a:extLst>
              <a:ext uri="{FF2B5EF4-FFF2-40B4-BE49-F238E27FC236}">
                <a16:creationId xmlns:a16="http://schemas.microsoft.com/office/drawing/2014/main" id="{AEC9E764-68A6-E047-A39F-22FEA97786F8}"/>
              </a:ext>
            </a:extLst>
          </p:cNvPr>
          <p:cNvSpPr>
            <a:spLocks noChangeAspect="1"/>
          </p:cNvSpPr>
          <p:nvPr userDrawn="1"/>
        </p:nvSpPr>
        <p:spPr>
          <a:xfrm>
            <a:off x="7222348" y="759565"/>
            <a:ext cx="327198" cy="159957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ackgrou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ttice-grey.png"/>
          <p:cNvPicPr preferRelativeResize="0"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7315743" y="0"/>
            <a:ext cx="1951651" cy="3292454"/>
          </a:xfrm>
          <a:prstGeom prst="rect">
            <a:avLst/>
          </a:prstGeom>
        </p:spPr>
      </p:pic>
      <p:pic>
        <p:nvPicPr>
          <p:cNvPr id="10" name="Picture 9" descr="Lattice-grey.png"/>
          <p:cNvPicPr preferRelativeResize="0"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2228" y="3229428"/>
            <a:ext cx="1081843" cy="274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728232"/>
          </a:xfrm>
        </p:spPr>
        <p:txBody>
          <a:bodyPr anchor="b"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30"/>
            <a:ext cx="8229600" cy="294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5400000">
            <a:off x="575743" y="1122573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752108" y="1122574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928478" y="1122573"/>
            <a:ext cx="114279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1DB394-9382-EA42-886A-944F9F055F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1875" y="4473487"/>
            <a:ext cx="1084925" cy="4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attice-Patter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764510-3039-4646-9E15-2A4FE37AD4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sp>
        <p:nvSpPr>
          <p:cNvPr id="15" name="Isosceles Triangle 18">
            <a:extLst>
              <a:ext uri="{FF2B5EF4-FFF2-40B4-BE49-F238E27FC236}">
                <a16:creationId xmlns:a16="http://schemas.microsoft.com/office/drawing/2014/main" id="{2F9733B6-8F2A-2842-930D-466C1E5DBD06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ctr">
              <a:defRPr>
                <a:solidFill>
                  <a:srgbClr val="D4001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785B78-7A9E-E444-9DC2-7185C4F3E3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pic>
        <p:nvPicPr>
          <p:cNvPr id="15" name="Picture 14" descr="Lattice-Pattern.png">
            <a:extLst>
              <a:ext uri="{FF2B5EF4-FFF2-40B4-BE49-F238E27FC236}">
                <a16:creationId xmlns:a16="http://schemas.microsoft.com/office/drawing/2014/main" id="{7FF5C9C8-3EF8-6F45-97EE-61DBD289D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18" name="Isosceles Triangle 18">
            <a:extLst>
              <a:ext uri="{FF2B5EF4-FFF2-40B4-BE49-F238E27FC236}">
                <a16:creationId xmlns:a16="http://schemas.microsoft.com/office/drawing/2014/main" id="{C1D30C12-238C-D242-B7A6-B8A25DDE6CAB}"/>
              </a:ext>
            </a:extLst>
          </p:cNvPr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9">
            <a:extLst>
              <a:ext uri="{FF2B5EF4-FFF2-40B4-BE49-F238E27FC236}">
                <a16:creationId xmlns:a16="http://schemas.microsoft.com/office/drawing/2014/main" id="{45C57A6F-B319-6C4C-9F44-D8A00F772994}"/>
              </a:ext>
            </a:extLst>
          </p:cNvPr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8">
            <a:extLst>
              <a:ext uri="{FF2B5EF4-FFF2-40B4-BE49-F238E27FC236}">
                <a16:creationId xmlns:a16="http://schemas.microsoft.com/office/drawing/2014/main" id="{72CFCD2D-1305-6A41-9251-A1513F2D87F0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9144000" cy="51434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"/>
            <a:ext cx="7772400" cy="5143497"/>
          </a:xfrm>
          <a:ln>
            <a:noFill/>
          </a:ln>
        </p:spPr>
        <p:txBody>
          <a:bodyPr anchor="ctr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1" descr="Lattice-Patter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16200000">
            <a:off x="1264907" y="-1679510"/>
            <a:ext cx="1243330" cy="4602356"/>
          </a:xfrm>
          <a:prstGeom prst="rect">
            <a:avLst/>
          </a:prstGeom>
        </p:spPr>
      </p:pic>
      <p:pic>
        <p:nvPicPr>
          <p:cNvPr id="24" name="Picture 23" descr="Lattice-Patter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5400000">
            <a:off x="7606632" y="2534949"/>
            <a:ext cx="1243330" cy="4602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C97EF7-F17D-E94F-98A3-073F9582EE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0123" y="4486282"/>
            <a:ext cx="1023753" cy="43787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A655B9E-D842-5148-ABE5-77FE54DEE01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91987" y="4764195"/>
            <a:ext cx="654396" cy="319914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1B5EA97-37DF-F943-87D4-C1952AADC61E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167243" y="725227"/>
            <a:ext cx="654396" cy="31991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9144000" cy="5143497"/>
          </a:xfrm>
          <a:prstGeom prst="rect">
            <a:avLst/>
          </a:prstGeom>
          <a:solidFill>
            <a:srgbClr val="D4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"/>
            <a:ext cx="7772400" cy="5143497"/>
          </a:xfrm>
          <a:ln>
            <a:noFill/>
          </a:ln>
        </p:spPr>
        <p:txBody>
          <a:bodyPr anchor="ctr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EDF46-66F8-C84B-99D7-C30CE09FC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486282"/>
            <a:ext cx="1023753" cy="437870"/>
          </a:xfrm>
          <a:prstGeom prst="rect">
            <a:avLst/>
          </a:prstGeom>
        </p:spPr>
      </p:pic>
      <p:pic>
        <p:nvPicPr>
          <p:cNvPr id="9" name="Picture 8" descr="Lattice-Pattern.png">
            <a:extLst>
              <a:ext uri="{FF2B5EF4-FFF2-40B4-BE49-F238E27FC236}">
                <a16:creationId xmlns:a16="http://schemas.microsoft.com/office/drawing/2014/main" id="{8370996F-CC6D-0742-8CBB-05C824C13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16200000">
            <a:off x="1264907" y="-1679510"/>
            <a:ext cx="1243330" cy="4602356"/>
          </a:xfrm>
          <a:prstGeom prst="rect">
            <a:avLst/>
          </a:prstGeom>
        </p:spPr>
      </p:pic>
      <p:pic>
        <p:nvPicPr>
          <p:cNvPr id="11" name="Picture 10" descr="Lattice-Pattern.png">
            <a:extLst>
              <a:ext uri="{FF2B5EF4-FFF2-40B4-BE49-F238E27FC236}">
                <a16:creationId xmlns:a16="http://schemas.microsoft.com/office/drawing/2014/main" id="{24F419D0-5717-4F45-8708-66840A49D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5400000">
            <a:off x="7606632" y="2534949"/>
            <a:ext cx="1243330" cy="4602356"/>
          </a:xfrm>
          <a:prstGeom prst="rect">
            <a:avLst/>
          </a:prstGeom>
        </p:spPr>
      </p:pic>
      <p:sp>
        <p:nvSpPr>
          <p:cNvPr id="12" name="Isosceles Triangle 15">
            <a:extLst>
              <a:ext uri="{FF2B5EF4-FFF2-40B4-BE49-F238E27FC236}">
                <a16:creationId xmlns:a16="http://schemas.microsoft.com/office/drawing/2014/main" id="{B01FBB5A-7139-AC40-8E9F-B4A0505C9C0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91987" y="4764195"/>
            <a:ext cx="654396" cy="319914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6">
            <a:extLst>
              <a:ext uri="{FF2B5EF4-FFF2-40B4-BE49-F238E27FC236}">
                <a16:creationId xmlns:a16="http://schemas.microsoft.com/office/drawing/2014/main" id="{1E98536C-203B-AA4C-99A6-5DFB8F9C1EF5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167243" y="725227"/>
            <a:ext cx="654396" cy="31991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6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0644-7476-554B-9D63-525D668E7778}" type="datetimeFigureOut">
              <a:rPr lang="en-US" smtClean="0"/>
              <a:pPr/>
              <a:t>11/17/21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8219A-2DC7-B949-BDFA-2279F7DF3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55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55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E68D1E-FEE7-C94D-A777-640556F9B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pic>
        <p:nvPicPr>
          <p:cNvPr id="17" name="Picture 16" descr="Lattice-Pattern.png">
            <a:extLst>
              <a:ext uri="{FF2B5EF4-FFF2-40B4-BE49-F238E27FC236}">
                <a16:creationId xmlns:a16="http://schemas.microsoft.com/office/drawing/2014/main" id="{90553E78-3745-0F4E-AB8F-0833E1D75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3C0DDBB-72E6-604F-B2F4-CB002BD5E09D}"/>
              </a:ext>
            </a:extLst>
          </p:cNvPr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9">
            <a:extLst>
              <a:ext uri="{FF2B5EF4-FFF2-40B4-BE49-F238E27FC236}">
                <a16:creationId xmlns:a16="http://schemas.microsoft.com/office/drawing/2014/main" id="{EA2A24E7-8DD2-4048-BD8E-AC7D1D3DBB68}"/>
              </a:ext>
            </a:extLst>
          </p:cNvPr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18">
            <a:extLst>
              <a:ext uri="{FF2B5EF4-FFF2-40B4-BE49-F238E27FC236}">
                <a16:creationId xmlns:a16="http://schemas.microsoft.com/office/drawing/2014/main" id="{496A1E8E-1575-0044-80F0-C2402D565539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22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22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3CA1E2-817A-0446-8D56-3894B2485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pic>
        <p:nvPicPr>
          <p:cNvPr id="15" name="Picture 14" descr="Lattice-Pattern.png">
            <a:extLst>
              <a:ext uri="{FF2B5EF4-FFF2-40B4-BE49-F238E27FC236}">
                <a16:creationId xmlns:a16="http://schemas.microsoft.com/office/drawing/2014/main" id="{A1D0FED7-A1D8-214E-B9DB-016F9282E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16" name="Isosceles Triangle 18">
            <a:extLst>
              <a:ext uri="{FF2B5EF4-FFF2-40B4-BE49-F238E27FC236}">
                <a16:creationId xmlns:a16="http://schemas.microsoft.com/office/drawing/2014/main" id="{59755374-82A3-0D41-A8F2-6B591BB16A06}"/>
              </a:ext>
            </a:extLst>
          </p:cNvPr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19">
            <a:extLst>
              <a:ext uri="{FF2B5EF4-FFF2-40B4-BE49-F238E27FC236}">
                <a16:creationId xmlns:a16="http://schemas.microsoft.com/office/drawing/2014/main" id="{5A3FCC0A-960D-284F-9A91-945BF74AE437}"/>
              </a:ext>
            </a:extLst>
          </p:cNvPr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18">
            <a:extLst>
              <a:ext uri="{FF2B5EF4-FFF2-40B4-BE49-F238E27FC236}">
                <a16:creationId xmlns:a16="http://schemas.microsoft.com/office/drawing/2014/main" id="{944059F8-0575-F14E-B8B0-9524F4E3B659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575743" y="1122573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52108" y="1122574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28478" y="1122573"/>
            <a:ext cx="114279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707"/>
            <a:ext cx="4038600" cy="30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707"/>
            <a:ext cx="4038600" cy="30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D4AC3D-DAD5-5045-B19F-FAEC9D59C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1875" y="4473487"/>
            <a:ext cx="1084925" cy="464034"/>
          </a:xfrm>
          <a:prstGeom prst="rect">
            <a:avLst/>
          </a:prstGeom>
        </p:spPr>
      </p:pic>
      <p:pic>
        <p:nvPicPr>
          <p:cNvPr id="14" name="Picture 13" descr="Lattice-grey.png">
            <a:extLst>
              <a:ext uri="{FF2B5EF4-FFF2-40B4-BE49-F238E27FC236}">
                <a16:creationId xmlns:a16="http://schemas.microsoft.com/office/drawing/2014/main" id="{13638BB9-394C-5047-9DC3-F9BBAA28DA51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7315743" y="0"/>
            <a:ext cx="1951651" cy="3292454"/>
          </a:xfrm>
          <a:prstGeom prst="rect">
            <a:avLst/>
          </a:prstGeom>
        </p:spPr>
      </p:pic>
      <p:pic>
        <p:nvPicPr>
          <p:cNvPr id="15" name="Picture 14" descr="Lattice-grey.png">
            <a:extLst>
              <a:ext uri="{FF2B5EF4-FFF2-40B4-BE49-F238E27FC236}">
                <a16:creationId xmlns:a16="http://schemas.microsoft.com/office/drawing/2014/main" id="{2DCB9FF8-F727-D84D-BE7D-1E6F1F479642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4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2228" y="3229428"/>
            <a:ext cx="1081843" cy="27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66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0644-7476-554B-9D63-525D668E7778}" type="datetimeFigureOut">
              <a:rPr lang="en-US" smtClean="0"/>
              <a:pPr/>
              <a:t>11/17/21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8219A-2DC7-B949-BDFA-2279F7DF3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54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5285"/>
            <a:ext cx="4040188" cy="24469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54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5285"/>
            <a:ext cx="4041775" cy="24469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039215-0EAA-C54E-ACD8-919547361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pic>
        <p:nvPicPr>
          <p:cNvPr id="22" name="Picture 21" descr="Lattice-Pattern.png">
            <a:extLst>
              <a:ext uri="{FF2B5EF4-FFF2-40B4-BE49-F238E27FC236}">
                <a16:creationId xmlns:a16="http://schemas.microsoft.com/office/drawing/2014/main" id="{B9295F37-9D0F-AD4C-A28E-AE48A7192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25" name="Isosceles Triangle 18">
            <a:extLst>
              <a:ext uri="{FF2B5EF4-FFF2-40B4-BE49-F238E27FC236}">
                <a16:creationId xmlns:a16="http://schemas.microsoft.com/office/drawing/2014/main" id="{EC6076D5-9B99-3741-B611-28610E5DE20E}"/>
              </a:ext>
            </a:extLst>
          </p:cNvPr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9">
            <a:extLst>
              <a:ext uri="{FF2B5EF4-FFF2-40B4-BE49-F238E27FC236}">
                <a16:creationId xmlns:a16="http://schemas.microsoft.com/office/drawing/2014/main" id="{12165E93-2A93-DB49-A7A2-0DC4FAFFDE70}"/>
              </a:ext>
            </a:extLst>
          </p:cNvPr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8">
            <a:extLst>
              <a:ext uri="{FF2B5EF4-FFF2-40B4-BE49-F238E27FC236}">
                <a16:creationId xmlns:a16="http://schemas.microsoft.com/office/drawing/2014/main" id="{86EA6E55-445A-3744-A8E5-C2E1A13C309E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8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-1424896842869-a5bda51fca24_r_rgb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" t="2763" r="1348" b="2519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8" name="Picture 17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814" y="-307896"/>
            <a:ext cx="1699806" cy="4221095"/>
          </a:xfrm>
          <a:prstGeom prst="rect">
            <a:avLst/>
          </a:prstGeom>
        </p:spPr>
      </p:pic>
      <p:sp>
        <p:nvSpPr>
          <p:cNvPr id="19" name="Isosceles Triangle 18"/>
          <p:cNvSpPr>
            <a:spLocks noChangeAspect="1"/>
          </p:cNvSpPr>
          <p:nvPr userDrawn="1"/>
        </p:nvSpPr>
        <p:spPr>
          <a:xfrm rot="5400000">
            <a:off x="1264911" y="-165606"/>
            <a:ext cx="677506" cy="331212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ChangeAspect="1"/>
          </p:cNvSpPr>
          <p:nvPr userDrawn="1"/>
        </p:nvSpPr>
        <p:spPr>
          <a:xfrm>
            <a:off x="6187830" y="793434"/>
            <a:ext cx="338753" cy="165606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ChangeAspect="1"/>
          </p:cNvSpPr>
          <p:nvPr userDrawn="1"/>
        </p:nvSpPr>
        <p:spPr>
          <a:xfrm rot="16200000">
            <a:off x="5083896" y="4982804"/>
            <a:ext cx="657412" cy="321389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95C20-E1E5-EF40-A77D-BA8FF6B3CC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  <p:sp>
        <p:nvSpPr>
          <p:cNvPr id="12" name="Isosceles Triangle 6">
            <a:extLst>
              <a:ext uri="{FF2B5EF4-FFF2-40B4-BE49-F238E27FC236}">
                <a16:creationId xmlns:a16="http://schemas.microsoft.com/office/drawing/2014/main" id="{9989E323-76CB-BD4A-8E14-689BBCA0C204}"/>
              </a:ext>
            </a:extLst>
          </p:cNvPr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7">
            <a:extLst>
              <a:ext uri="{FF2B5EF4-FFF2-40B4-BE49-F238E27FC236}">
                <a16:creationId xmlns:a16="http://schemas.microsoft.com/office/drawing/2014/main" id="{7E5BA69E-06DF-384D-BBF9-1EA43EAC430E}"/>
              </a:ext>
            </a:extLst>
          </p:cNvPr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8">
            <a:extLst>
              <a:ext uri="{FF2B5EF4-FFF2-40B4-BE49-F238E27FC236}">
                <a16:creationId xmlns:a16="http://schemas.microsoft.com/office/drawing/2014/main" id="{54D0BD79-5199-5940-902A-3DA46945E5A8}"/>
              </a:ext>
            </a:extLst>
          </p:cNvPr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BFD070-3621-F046-91EF-CEC3171D1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6758394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D1C838B-19C3-6B4B-8DA8-ED6259A655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6758394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86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54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5285"/>
            <a:ext cx="4040188" cy="24580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54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5285"/>
            <a:ext cx="4041775" cy="24580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D13771-84F5-324B-8C07-6271A6165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pic>
        <p:nvPicPr>
          <p:cNvPr id="22" name="Picture 21" descr="Lattice-Pattern.png">
            <a:extLst>
              <a:ext uri="{FF2B5EF4-FFF2-40B4-BE49-F238E27FC236}">
                <a16:creationId xmlns:a16="http://schemas.microsoft.com/office/drawing/2014/main" id="{316ECAA0-6517-B746-A61E-655525249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28" name="Isosceles Triangle 18">
            <a:extLst>
              <a:ext uri="{FF2B5EF4-FFF2-40B4-BE49-F238E27FC236}">
                <a16:creationId xmlns:a16="http://schemas.microsoft.com/office/drawing/2014/main" id="{5EBA30F4-B70C-6D4E-B64E-4776192C5FA0}"/>
              </a:ext>
            </a:extLst>
          </p:cNvPr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9">
            <a:extLst>
              <a:ext uri="{FF2B5EF4-FFF2-40B4-BE49-F238E27FC236}">
                <a16:creationId xmlns:a16="http://schemas.microsoft.com/office/drawing/2014/main" id="{37C4289D-3431-4949-B2DF-A150D5699CEC}"/>
              </a:ext>
            </a:extLst>
          </p:cNvPr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18">
            <a:extLst>
              <a:ext uri="{FF2B5EF4-FFF2-40B4-BE49-F238E27FC236}">
                <a16:creationId xmlns:a16="http://schemas.microsoft.com/office/drawing/2014/main" id="{E9565CD9-52EC-EC4A-9441-8F1B9A78B14F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ackgrou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575743" y="1122573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52108" y="1122574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28478" y="1122573"/>
            <a:ext cx="114279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254"/>
            <a:ext cx="4040188" cy="594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5285"/>
            <a:ext cx="4040188" cy="2350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381254"/>
            <a:ext cx="4041775" cy="594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5285"/>
            <a:ext cx="4041775" cy="2350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DCFE2B-0298-2541-AB4B-FFA669D04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1875" y="4473487"/>
            <a:ext cx="1084925" cy="464034"/>
          </a:xfrm>
          <a:prstGeom prst="rect">
            <a:avLst/>
          </a:prstGeom>
        </p:spPr>
      </p:pic>
      <p:pic>
        <p:nvPicPr>
          <p:cNvPr id="14" name="Picture 13" descr="Lattice-grey.png">
            <a:extLst>
              <a:ext uri="{FF2B5EF4-FFF2-40B4-BE49-F238E27FC236}">
                <a16:creationId xmlns:a16="http://schemas.microsoft.com/office/drawing/2014/main" id="{5985D23F-148B-8B4E-A91A-A96CEF041FF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7315743" y="0"/>
            <a:ext cx="1951651" cy="3292454"/>
          </a:xfrm>
          <a:prstGeom prst="rect">
            <a:avLst/>
          </a:prstGeom>
        </p:spPr>
      </p:pic>
      <p:pic>
        <p:nvPicPr>
          <p:cNvPr id="19" name="Picture 18" descr="Lattice-grey.png">
            <a:extLst>
              <a:ext uri="{FF2B5EF4-FFF2-40B4-BE49-F238E27FC236}">
                <a16:creationId xmlns:a16="http://schemas.microsoft.com/office/drawing/2014/main" id="{48007FFA-C6CB-3142-AB6B-B3EE114DCA81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4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2228" y="3229428"/>
            <a:ext cx="1081843" cy="27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1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B84CB-FC97-744A-966B-6DB436F9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1875" y="4473487"/>
            <a:ext cx="1084925" cy="4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0644-7476-554B-9D63-525D668E7778}" type="datetimeFigureOut">
              <a:rPr lang="en-US" smtClean="0"/>
              <a:pPr/>
              <a:t>11/17/21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8219A-2DC7-B949-BDFA-2279F7DF3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8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357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182748-04C9-D84F-A1C9-1FE4BF988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pic>
        <p:nvPicPr>
          <p:cNvPr id="16" name="Picture 15" descr="Lattice-Pattern.png">
            <a:extLst>
              <a:ext uri="{FF2B5EF4-FFF2-40B4-BE49-F238E27FC236}">
                <a16:creationId xmlns:a16="http://schemas.microsoft.com/office/drawing/2014/main" id="{A7403DA4-5559-184B-884C-EE49DF32A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20" name="Isosceles Triangle 18">
            <a:extLst>
              <a:ext uri="{FF2B5EF4-FFF2-40B4-BE49-F238E27FC236}">
                <a16:creationId xmlns:a16="http://schemas.microsoft.com/office/drawing/2014/main" id="{232F6840-0D85-0D42-8B6C-BE551D619DCF}"/>
              </a:ext>
            </a:extLst>
          </p:cNvPr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9">
            <a:extLst>
              <a:ext uri="{FF2B5EF4-FFF2-40B4-BE49-F238E27FC236}">
                <a16:creationId xmlns:a16="http://schemas.microsoft.com/office/drawing/2014/main" id="{7BD1EF42-12BD-4F47-81BD-D24A3AE6CF28}"/>
              </a:ext>
            </a:extLst>
          </p:cNvPr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18">
            <a:extLst>
              <a:ext uri="{FF2B5EF4-FFF2-40B4-BE49-F238E27FC236}">
                <a16:creationId xmlns:a16="http://schemas.microsoft.com/office/drawing/2014/main" id="{5B096C4E-4BC3-CC4A-8540-27ABA7F36197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DD00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8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357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4594622"/>
            <a:ext cx="9144000" cy="54887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2ADC99-AC2F-1444-8551-488C548383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123" y="4669005"/>
            <a:ext cx="1023753" cy="437870"/>
          </a:xfrm>
          <a:prstGeom prst="rect">
            <a:avLst/>
          </a:prstGeom>
        </p:spPr>
      </p:pic>
      <p:pic>
        <p:nvPicPr>
          <p:cNvPr id="14" name="Picture 13" descr="Lattice-Pattern.png">
            <a:extLst>
              <a:ext uri="{FF2B5EF4-FFF2-40B4-BE49-F238E27FC236}">
                <a16:creationId xmlns:a16="http://schemas.microsoft.com/office/drawing/2014/main" id="{0D0256BA-E79E-F742-9139-F173F516F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3893" y="3501275"/>
            <a:ext cx="1144147" cy="1956722"/>
          </a:xfrm>
          <a:prstGeom prst="rect">
            <a:avLst/>
          </a:prstGeom>
        </p:spPr>
      </p:pic>
      <p:sp>
        <p:nvSpPr>
          <p:cNvPr id="16" name="Isosceles Triangle 18">
            <a:extLst>
              <a:ext uri="{FF2B5EF4-FFF2-40B4-BE49-F238E27FC236}">
                <a16:creationId xmlns:a16="http://schemas.microsoft.com/office/drawing/2014/main" id="{D65D12C2-E0EB-8E4E-8971-64D6D6595BAD}"/>
              </a:ext>
            </a:extLst>
          </p:cNvPr>
          <p:cNvSpPr/>
          <p:nvPr userDrawn="1"/>
        </p:nvSpPr>
        <p:spPr>
          <a:xfrm rot="5400000">
            <a:off x="6186796" y="4398824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9">
            <a:extLst>
              <a:ext uri="{FF2B5EF4-FFF2-40B4-BE49-F238E27FC236}">
                <a16:creationId xmlns:a16="http://schemas.microsoft.com/office/drawing/2014/main" id="{BCBE5AB8-98D6-5F4B-BFAD-B5867A5A4919}"/>
              </a:ext>
            </a:extLst>
          </p:cNvPr>
          <p:cNvSpPr/>
          <p:nvPr userDrawn="1"/>
        </p:nvSpPr>
        <p:spPr>
          <a:xfrm>
            <a:off x="1566568" y="4730219"/>
            <a:ext cx="419077" cy="20487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E35A1B0-9AD7-FF43-8AC2-5CAB2D45B07C}"/>
              </a:ext>
            </a:extLst>
          </p:cNvPr>
          <p:cNvSpPr/>
          <p:nvPr userDrawn="1"/>
        </p:nvSpPr>
        <p:spPr>
          <a:xfrm rot="16200000">
            <a:off x="8626851" y="4993360"/>
            <a:ext cx="694687" cy="33961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Backgrou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DD00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121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249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5B36D6-D470-F940-9261-3E43EF8CB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1875" y="4473487"/>
            <a:ext cx="1084925" cy="464034"/>
          </a:xfrm>
          <a:prstGeom prst="rect">
            <a:avLst/>
          </a:prstGeom>
        </p:spPr>
      </p:pic>
      <p:pic>
        <p:nvPicPr>
          <p:cNvPr id="8" name="Picture 7" descr="Lattice-grey.png">
            <a:extLst>
              <a:ext uri="{FF2B5EF4-FFF2-40B4-BE49-F238E27FC236}">
                <a16:creationId xmlns:a16="http://schemas.microsoft.com/office/drawing/2014/main" id="{968FE2CC-4DAA-7744-B42A-B91BADF5624D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7315743" y="0"/>
            <a:ext cx="1951651" cy="3292454"/>
          </a:xfrm>
          <a:prstGeom prst="rect">
            <a:avLst/>
          </a:prstGeom>
        </p:spPr>
      </p:pic>
      <p:pic>
        <p:nvPicPr>
          <p:cNvPr id="9" name="Picture 8" descr="Lattice-grey.png">
            <a:extLst>
              <a:ext uri="{FF2B5EF4-FFF2-40B4-BE49-F238E27FC236}">
                <a16:creationId xmlns:a16="http://schemas.microsoft.com/office/drawing/2014/main" id="{BDD26029-CF48-6246-BEA7-0815591631F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4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2228" y="3229428"/>
            <a:ext cx="1081843" cy="27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782" y="3936392"/>
            <a:ext cx="824436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782" y="370468"/>
            <a:ext cx="8244362" cy="35659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82" y="4361446"/>
            <a:ext cx="824436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44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1424896842869-a5bda51fca24_r_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6" r="2204" b="3342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394575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394575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EDCB8-E0D0-2043-A015-C58F07ED88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  <p:pic>
        <p:nvPicPr>
          <p:cNvPr id="12" name="Picture 11" descr="Lattice-Pattern.png">
            <a:extLst>
              <a:ext uri="{FF2B5EF4-FFF2-40B4-BE49-F238E27FC236}">
                <a16:creationId xmlns:a16="http://schemas.microsoft.com/office/drawing/2014/main" id="{758CE3BB-1404-E342-A880-51B9A939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4359" y="2569423"/>
            <a:ext cx="1699806" cy="4221095"/>
          </a:xfrm>
          <a:prstGeom prst="rect">
            <a:avLst/>
          </a:prstGeom>
        </p:spPr>
      </p:pic>
      <p:pic>
        <p:nvPicPr>
          <p:cNvPr id="18" name="Picture 17" descr="Lattice-Pattern.png">
            <a:extLst>
              <a:ext uri="{FF2B5EF4-FFF2-40B4-BE49-F238E27FC236}">
                <a16:creationId xmlns:a16="http://schemas.microsoft.com/office/drawing/2014/main" id="{14D9A0D4-18D5-684B-814D-88D718FAF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835" y="-1994618"/>
            <a:ext cx="1699806" cy="4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du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221_Commencement_26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7" t="4611" r="2641" b="2974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394575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394575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68E0A8-54BF-6047-A36C-511643B96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  <p:pic>
        <p:nvPicPr>
          <p:cNvPr id="12" name="Picture 11" descr="Lattice-Pattern.png">
            <a:extLst>
              <a:ext uri="{FF2B5EF4-FFF2-40B4-BE49-F238E27FC236}">
                <a16:creationId xmlns:a16="http://schemas.microsoft.com/office/drawing/2014/main" id="{767DBF5C-9464-AF44-8336-40A3305B4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53145" y="2569424"/>
            <a:ext cx="1699806" cy="4221095"/>
          </a:xfrm>
          <a:prstGeom prst="rect">
            <a:avLst/>
          </a:prstGeom>
        </p:spPr>
      </p:pic>
      <p:pic>
        <p:nvPicPr>
          <p:cNvPr id="13" name="Picture 12" descr="Lattice-Pattern.png">
            <a:extLst>
              <a:ext uri="{FF2B5EF4-FFF2-40B4-BE49-F238E27FC236}">
                <a16:creationId xmlns:a16="http://schemas.microsoft.com/office/drawing/2014/main" id="{C50547E1-B288-D44C-BDD1-89F64F2A2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835" y="-1994618"/>
            <a:ext cx="1699806" cy="4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701_Statistics_02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" t="23004" r="20122" b="10289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758559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758559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C91D6-2B3F-0447-A4AC-7CC14840B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  <p:pic>
        <p:nvPicPr>
          <p:cNvPr id="12" name="Picture 11" descr="Lattice-Pattern.png">
            <a:extLst>
              <a:ext uri="{FF2B5EF4-FFF2-40B4-BE49-F238E27FC236}">
                <a16:creationId xmlns:a16="http://schemas.microsoft.com/office/drawing/2014/main" id="{43D35AD8-5806-0840-83E3-F74A47C0E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4359" y="2569423"/>
            <a:ext cx="1699806" cy="4221095"/>
          </a:xfrm>
          <a:prstGeom prst="rect">
            <a:avLst/>
          </a:prstGeom>
        </p:spPr>
      </p:pic>
      <p:pic>
        <p:nvPicPr>
          <p:cNvPr id="13" name="Picture 12" descr="Lattice-Pattern.png">
            <a:extLst>
              <a:ext uri="{FF2B5EF4-FFF2-40B4-BE49-F238E27FC236}">
                <a16:creationId xmlns:a16="http://schemas.microsoft.com/office/drawing/2014/main" id="{4CDCF583-F91E-1644-B1E7-EE853EF74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835" y="-1994618"/>
            <a:ext cx="1699806" cy="4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0930_Biotechnology_38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87" r="20409" b="22257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"/>
            <a:ext cx="11488615" cy="514350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507914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507914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C0B03A-E153-9540-92CC-CFA67092B5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  <p:pic>
        <p:nvPicPr>
          <p:cNvPr id="16" name="Picture 15" descr="Lattice-Pattern.png">
            <a:extLst>
              <a:ext uri="{FF2B5EF4-FFF2-40B4-BE49-F238E27FC236}">
                <a16:creationId xmlns:a16="http://schemas.microsoft.com/office/drawing/2014/main" id="{5E618CDF-B832-7142-AFDC-9A0984A62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4359" y="2569423"/>
            <a:ext cx="1699806" cy="4221095"/>
          </a:xfrm>
          <a:prstGeom prst="rect">
            <a:avLst/>
          </a:prstGeom>
        </p:spPr>
      </p:pic>
      <p:pic>
        <p:nvPicPr>
          <p:cNvPr id="17" name="Picture 16" descr="Lattice-Pattern.png">
            <a:extLst>
              <a:ext uri="{FF2B5EF4-FFF2-40B4-BE49-F238E27FC236}">
                <a16:creationId xmlns:a16="http://schemas.microsoft.com/office/drawing/2014/main" id="{2BCEDD85-3F12-3148-A798-BC82A873A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835" y="-1994618"/>
            <a:ext cx="1699806" cy="4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9288_0629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054" r="22452" b="50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11879385" cy="514350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383368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383368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74796F-A87D-324D-94A1-8DC70C3C38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  <p:pic>
        <p:nvPicPr>
          <p:cNvPr id="16" name="Picture 15" descr="Lattice-Pattern.png">
            <a:extLst>
              <a:ext uri="{FF2B5EF4-FFF2-40B4-BE49-F238E27FC236}">
                <a16:creationId xmlns:a16="http://schemas.microsoft.com/office/drawing/2014/main" id="{D7006CF9-C1A4-7E40-BAFB-FF3BB92DE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4359" y="2569423"/>
            <a:ext cx="1699806" cy="4221095"/>
          </a:xfrm>
          <a:prstGeom prst="rect">
            <a:avLst/>
          </a:prstGeom>
        </p:spPr>
      </p:pic>
      <p:pic>
        <p:nvPicPr>
          <p:cNvPr id="17" name="Picture 16" descr="Lattice-Pattern.png">
            <a:extLst>
              <a:ext uri="{FF2B5EF4-FFF2-40B4-BE49-F238E27FC236}">
                <a16:creationId xmlns:a16="http://schemas.microsoft.com/office/drawing/2014/main" id="{20E72618-A21D-7444-B16B-16085EC2D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835" y="-1994618"/>
            <a:ext cx="1699806" cy="4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N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MC_Sorrell Center 2_141004_0354_blurr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22" r="6267" b="131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7637368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7637368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9D5D71-3155-0845-9B81-FB2D475B6B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  <p:pic>
        <p:nvPicPr>
          <p:cNvPr id="16" name="Picture 15" descr="Lattice-Pattern.png">
            <a:extLst>
              <a:ext uri="{FF2B5EF4-FFF2-40B4-BE49-F238E27FC236}">
                <a16:creationId xmlns:a16="http://schemas.microsoft.com/office/drawing/2014/main" id="{45D54B1E-652F-9B4A-9EEF-41530B642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4359" y="2569423"/>
            <a:ext cx="1699806" cy="4221095"/>
          </a:xfrm>
          <a:prstGeom prst="rect">
            <a:avLst/>
          </a:prstGeom>
        </p:spPr>
      </p:pic>
      <p:pic>
        <p:nvPicPr>
          <p:cNvPr id="17" name="Picture 16" descr="Lattice-Pattern.png">
            <a:extLst>
              <a:ext uri="{FF2B5EF4-FFF2-40B4-BE49-F238E27FC236}">
                <a16:creationId xmlns:a16="http://schemas.microsoft.com/office/drawing/2014/main" id="{CF5CACA7-95D3-A140-AFD9-5054E26BE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9835" y="-1994618"/>
            <a:ext cx="1699806" cy="4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4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9144001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tice-Patter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724" y="-90123"/>
            <a:ext cx="1641826" cy="2954767"/>
          </a:xfrm>
          <a:prstGeom prst="rect">
            <a:avLst/>
          </a:prstGeom>
        </p:spPr>
      </p:pic>
      <p:pic>
        <p:nvPicPr>
          <p:cNvPr id="15" name="Picture 14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0357" y="3339846"/>
            <a:ext cx="1921953" cy="1813651"/>
          </a:xfrm>
          <a:prstGeom prst="rect">
            <a:avLst/>
          </a:prstGeom>
        </p:spPr>
      </p:pic>
      <p:sp>
        <p:nvSpPr>
          <p:cNvPr id="16" name="Isosceles Triangle 15"/>
          <p:cNvSpPr>
            <a:spLocks noChangeAspect="1"/>
          </p:cNvSpPr>
          <p:nvPr userDrawn="1"/>
        </p:nvSpPr>
        <p:spPr>
          <a:xfrm rot="5400000">
            <a:off x="1282115" y="-15092"/>
            <a:ext cx="654396" cy="319914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>
            <a:spLocks noChangeAspect="1"/>
          </p:cNvSpPr>
          <p:nvPr userDrawn="1"/>
        </p:nvSpPr>
        <p:spPr>
          <a:xfrm rot="16200000">
            <a:off x="7227526" y="4770051"/>
            <a:ext cx="654396" cy="319914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ChangeAspect="1"/>
          </p:cNvSpPr>
          <p:nvPr userDrawn="1"/>
        </p:nvSpPr>
        <p:spPr>
          <a:xfrm>
            <a:off x="7222348" y="759565"/>
            <a:ext cx="327198" cy="159957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B1B068-93AF-2841-A416-C430250889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6050" y="4490074"/>
            <a:ext cx="1084925" cy="4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0644-7476-554B-9D63-525D668E777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9" r:id="rId3"/>
    <p:sldLayoutId id="2147483668" r:id="rId4"/>
    <p:sldLayoutId id="2147483670" r:id="rId5"/>
    <p:sldLayoutId id="2147483672" r:id="rId6"/>
    <p:sldLayoutId id="2147483673" r:id="rId7"/>
    <p:sldLayoutId id="2147483671" r:id="rId8"/>
    <p:sldLayoutId id="2147483651" r:id="rId9"/>
    <p:sldLayoutId id="2147483662" r:id="rId10"/>
    <p:sldLayoutId id="2147483650" r:id="rId11"/>
    <p:sldLayoutId id="2147483661" r:id="rId12"/>
    <p:sldLayoutId id="2147483663" r:id="rId13"/>
    <p:sldLayoutId id="2147483660" r:id="rId14"/>
    <p:sldLayoutId id="2147483665" r:id="rId15"/>
    <p:sldLayoutId id="2147483652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54" r:id="rId22"/>
    <p:sldLayoutId id="2147483656" r:id="rId23"/>
    <p:sldLayoutId id="2147483679" r:id="rId24"/>
    <p:sldLayoutId id="2147483680" r:id="rId25"/>
    <p:sldLayoutId id="2147483657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19637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PRESENTATION COVER SLIDE</a:t>
            </a:r>
          </a:p>
        </p:txBody>
      </p:sp>
    </p:spTree>
    <p:extLst>
      <p:ext uri="{BB962C8B-B14F-4D97-AF65-F5344CB8AC3E}">
        <p14:creationId xmlns:p14="http://schemas.microsoft.com/office/powerpoint/2010/main" val="177287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19637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SECTION DIVIDER SLIDES</a:t>
            </a:r>
          </a:p>
        </p:txBody>
      </p:sp>
    </p:spTree>
    <p:extLst>
      <p:ext uri="{BB962C8B-B14F-4D97-AF65-F5344CB8AC3E}">
        <p14:creationId xmlns:p14="http://schemas.microsoft.com/office/powerpoint/2010/main" val="108987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5143500"/>
          </a:xfrm>
        </p:spPr>
        <p:txBody>
          <a:bodyPr/>
          <a:lstStyle/>
          <a:p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305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"/>
            <a:ext cx="7772400" cy="5143497"/>
          </a:xfrm>
        </p:spPr>
        <p:txBody>
          <a:bodyPr/>
          <a:lstStyle/>
          <a:p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3040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19637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CONTENT SLIDES</a:t>
            </a:r>
            <a:br>
              <a:rPr lang="en-US" dirty="0"/>
            </a:br>
            <a:r>
              <a:rPr lang="en-US" sz="2200" dirty="0"/>
              <a:t>(PLEASE DO NOT MIX AND MATCH. </a:t>
            </a:r>
            <a:br>
              <a:rPr lang="en-US" sz="2200" dirty="0"/>
            </a:br>
            <a:r>
              <a:rPr lang="en-US" sz="2200" dirty="0"/>
              <a:t>SELECT ONE CONTENT SLIDE AND USE CONSISTENTLY.)</a:t>
            </a:r>
          </a:p>
        </p:txBody>
      </p:sp>
    </p:spTree>
    <p:extLst>
      <p:ext uri="{BB962C8B-B14F-4D97-AF65-F5344CB8AC3E}">
        <p14:creationId xmlns:p14="http://schemas.microsoft.com/office/powerpoint/2010/main" val="423381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28"/>
            <a:ext cx="8229600" cy="3191553"/>
          </a:xfrm>
        </p:spPr>
        <p:txBody>
          <a:bodyPr>
            <a:normAutofit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etur</a:t>
            </a:r>
            <a:r>
              <a:rPr lang="en-US" sz="2400" dirty="0"/>
              <a:t>, is </a:t>
            </a:r>
            <a:r>
              <a:rPr lang="en-US" sz="2400" dirty="0" err="1"/>
              <a:t>accus</a:t>
            </a:r>
            <a:r>
              <a:rPr lang="en-US" sz="2400" dirty="0"/>
              <a:t> </a:t>
            </a:r>
            <a:r>
              <a:rPr lang="en-US" sz="2400" dirty="0" err="1"/>
              <a:t>doloratquo</a:t>
            </a:r>
            <a:r>
              <a:rPr lang="en-US" sz="2400" dirty="0"/>
              <a:t> </a:t>
            </a:r>
            <a:r>
              <a:rPr lang="en-US" sz="2400" dirty="0" err="1"/>
              <a:t>exceptatquae</a:t>
            </a:r>
            <a:r>
              <a:rPr lang="en-US" sz="2400" dirty="0"/>
              <a:t> pro </a:t>
            </a:r>
            <a:r>
              <a:rPr lang="en-US" sz="2400" dirty="0" err="1"/>
              <a:t>conseque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hilla</a:t>
            </a:r>
            <a:r>
              <a:rPr lang="en-US" sz="2400" dirty="0"/>
              <a:t> alia con </a:t>
            </a:r>
          </a:p>
          <a:p>
            <a:r>
              <a:rPr lang="en-US" sz="2400" dirty="0"/>
              <a:t>Ni tem </a:t>
            </a:r>
            <a:r>
              <a:rPr lang="en-US" sz="2400" dirty="0" err="1"/>
              <a:t>doluptur</a:t>
            </a:r>
            <a:r>
              <a:rPr lang="en-US" sz="2400" dirty="0"/>
              <a:t> sum </a:t>
            </a:r>
            <a:r>
              <a:rPr lang="en-US" sz="2400" dirty="0" err="1"/>
              <a:t>quident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nis</a:t>
            </a:r>
            <a:r>
              <a:rPr lang="en-US" sz="2400" dirty="0"/>
              <a:t> ex </a:t>
            </a:r>
            <a:r>
              <a:rPr lang="en-US" sz="2400" dirty="0" err="1"/>
              <a:t>est</a:t>
            </a:r>
            <a:r>
              <a:rPr lang="en-US" sz="2400" dirty="0"/>
              <a:t>,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quiatet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alicitet</a:t>
            </a:r>
            <a:r>
              <a:rPr lang="en-US" sz="2400" dirty="0"/>
              <a:t> </a:t>
            </a:r>
            <a:r>
              <a:rPr lang="en-US" sz="2400" dirty="0" err="1"/>
              <a:t>fugia</a:t>
            </a:r>
            <a:r>
              <a:rPr lang="en-US" sz="2400" dirty="0"/>
              <a:t> </a:t>
            </a:r>
            <a:r>
              <a:rPr lang="en-US" sz="2400" dirty="0" err="1"/>
              <a:t>dolorep</a:t>
            </a:r>
            <a:r>
              <a:rPr lang="en-US" sz="2400" dirty="0"/>
              <a:t> </a:t>
            </a:r>
            <a:r>
              <a:rPr lang="en-US" sz="2400" dirty="0" err="1"/>
              <a:t>roreiusciis</a:t>
            </a:r>
            <a:r>
              <a:rPr lang="en-US" sz="2400" dirty="0"/>
              <a:t> </a:t>
            </a:r>
            <a:r>
              <a:rPr lang="en-US" sz="2400" dirty="0" err="1"/>
              <a:t>dolorepedi</a:t>
            </a:r>
            <a:r>
              <a:rPr lang="en-US" sz="2400" dirty="0"/>
              <a:t> </a:t>
            </a:r>
            <a:r>
              <a:rPr lang="en-US" sz="2400" dirty="0" err="1"/>
              <a:t>autatem</a:t>
            </a:r>
            <a:r>
              <a:rPr lang="en-US" sz="2400" dirty="0"/>
              <a:t>. </a:t>
            </a:r>
          </a:p>
          <a:p>
            <a:r>
              <a:rPr lang="en-US" sz="2400" dirty="0"/>
              <a:t>Nam et </a:t>
            </a:r>
            <a:r>
              <a:rPr lang="en-US" sz="2400" dirty="0" err="1"/>
              <a:t>rae</a:t>
            </a:r>
            <a:r>
              <a:rPr lang="en-US" sz="2400" dirty="0"/>
              <a:t> </a:t>
            </a:r>
            <a:r>
              <a:rPr lang="en-US" sz="2400" dirty="0" err="1"/>
              <a:t>nieni</a:t>
            </a:r>
            <a:r>
              <a:rPr lang="en-US" sz="2400" dirty="0"/>
              <a:t> </a:t>
            </a:r>
            <a:r>
              <a:rPr lang="en-US" sz="2400" dirty="0" err="1"/>
              <a:t>blaccusciis</a:t>
            </a:r>
            <a:r>
              <a:rPr lang="en-US" sz="2400" dirty="0"/>
              <a:t> </a:t>
            </a:r>
            <a:r>
              <a:rPr lang="en-US" sz="2400" dirty="0" err="1"/>
              <a:t>accum</a:t>
            </a:r>
            <a:r>
              <a:rPr lang="en-US" sz="2400" dirty="0"/>
              <a:t> </a:t>
            </a:r>
            <a:r>
              <a:rPr lang="en-US" sz="2400" dirty="0" err="1"/>
              <a:t>senimus</a:t>
            </a:r>
            <a:r>
              <a:rPr lang="en-US" sz="2400" dirty="0"/>
              <a:t> </a:t>
            </a:r>
            <a:r>
              <a:rPr lang="en-US" sz="2400" dirty="0" err="1"/>
              <a:t>magni</a:t>
            </a:r>
            <a:r>
              <a:rPr lang="en-US" sz="2400" dirty="0"/>
              <a:t> </a:t>
            </a:r>
            <a:r>
              <a:rPr lang="en-US" sz="2400" dirty="0" err="1"/>
              <a:t>doluptae</a:t>
            </a:r>
            <a:r>
              <a:rPr lang="en-US" sz="2400" dirty="0"/>
              <a:t> </a:t>
            </a:r>
            <a:r>
              <a:rPr lang="en-US" sz="2400" dirty="0" err="1"/>
              <a:t>volesciist</a:t>
            </a:r>
            <a:r>
              <a:rPr lang="en-US" sz="2400" dirty="0"/>
              <a:t> od qui </a:t>
            </a:r>
            <a:r>
              <a:rPr lang="en-US" sz="2400" dirty="0" err="1"/>
              <a:t>ipsum</a:t>
            </a:r>
            <a:r>
              <a:rPr lang="en-US" sz="2400" dirty="0"/>
              <a:t> </a:t>
            </a:r>
            <a:r>
              <a:rPr lang="en-US" sz="2400" dirty="0" err="1"/>
              <a:t>exces</a:t>
            </a:r>
            <a:r>
              <a:rPr lang="en-US" sz="2400" dirty="0"/>
              <a:t> </a:t>
            </a:r>
            <a:r>
              <a:rPr lang="en-US" sz="2400" dirty="0" err="1"/>
              <a:t>nobisto</a:t>
            </a:r>
            <a:r>
              <a:rPr lang="en-US" sz="2400" dirty="0"/>
              <a:t> </a:t>
            </a:r>
            <a:r>
              <a:rPr lang="en-US" sz="2400" dirty="0" err="1"/>
              <a:t>tatati</a:t>
            </a:r>
            <a:r>
              <a:rPr lang="en-US" sz="2400" dirty="0"/>
              <a:t> ne </a:t>
            </a:r>
            <a:r>
              <a:rPr lang="en-US" sz="2400" dirty="0" err="1"/>
              <a:t>ditiores</a:t>
            </a:r>
            <a:r>
              <a:rPr lang="en-US" sz="2400" dirty="0"/>
              <a:t> </a:t>
            </a:r>
            <a:r>
              <a:rPr lang="en-US" sz="2400" dirty="0" err="1"/>
              <a:t>autem</a:t>
            </a:r>
            <a:r>
              <a:rPr lang="en-US" sz="2400" dirty="0"/>
              <a:t> </a:t>
            </a:r>
            <a:r>
              <a:rPr lang="en-US" sz="2400" dirty="0" err="1"/>
              <a:t>fugia</a:t>
            </a:r>
            <a:r>
              <a:rPr lang="en-US" sz="2400" dirty="0"/>
              <a:t> </a:t>
            </a:r>
            <a:r>
              <a:rPr lang="en-US" sz="2400" dirty="0" err="1"/>
              <a:t>imincti</a:t>
            </a:r>
            <a:r>
              <a:rPr lang="en-US" sz="2400" dirty="0"/>
              <a:t> </a:t>
            </a:r>
            <a:r>
              <a:rPr lang="en-US" sz="2400" dirty="0" err="1"/>
              <a:t>oritatur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719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etur</a:t>
            </a:r>
            <a:r>
              <a:rPr lang="en-US" sz="2400" dirty="0"/>
              <a:t>, is </a:t>
            </a:r>
            <a:r>
              <a:rPr lang="en-US" sz="2400" dirty="0" err="1"/>
              <a:t>accus</a:t>
            </a:r>
            <a:r>
              <a:rPr lang="en-US" sz="2400" dirty="0"/>
              <a:t> </a:t>
            </a:r>
            <a:r>
              <a:rPr lang="en-US" sz="2400" dirty="0" err="1"/>
              <a:t>doloratquo</a:t>
            </a:r>
            <a:r>
              <a:rPr lang="en-US" sz="2400" dirty="0"/>
              <a:t> </a:t>
            </a:r>
            <a:r>
              <a:rPr lang="en-US" sz="2400" dirty="0" err="1"/>
              <a:t>exceptatquae</a:t>
            </a:r>
            <a:r>
              <a:rPr lang="en-US" sz="2400" dirty="0"/>
              <a:t> pro </a:t>
            </a:r>
            <a:r>
              <a:rPr lang="en-US" sz="2400" dirty="0" err="1"/>
              <a:t>conseque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hilla</a:t>
            </a:r>
            <a:r>
              <a:rPr lang="en-US" sz="2400" dirty="0"/>
              <a:t> alia con </a:t>
            </a:r>
          </a:p>
          <a:p>
            <a:r>
              <a:rPr lang="en-US" sz="2400" dirty="0"/>
              <a:t>Ni tem </a:t>
            </a:r>
            <a:r>
              <a:rPr lang="en-US" sz="2400" dirty="0" err="1"/>
              <a:t>doluptur</a:t>
            </a:r>
            <a:r>
              <a:rPr lang="en-US" sz="2400" dirty="0"/>
              <a:t> sum </a:t>
            </a:r>
            <a:r>
              <a:rPr lang="en-US" sz="2400" dirty="0" err="1"/>
              <a:t>quident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nis</a:t>
            </a:r>
            <a:r>
              <a:rPr lang="en-US" sz="2400" dirty="0"/>
              <a:t> ex </a:t>
            </a:r>
            <a:r>
              <a:rPr lang="en-US" sz="2400" dirty="0" err="1"/>
              <a:t>est</a:t>
            </a:r>
            <a:r>
              <a:rPr lang="en-US" sz="2400" dirty="0"/>
              <a:t>,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quiatet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alicitet</a:t>
            </a:r>
            <a:r>
              <a:rPr lang="en-US" sz="2400" dirty="0"/>
              <a:t> </a:t>
            </a:r>
            <a:r>
              <a:rPr lang="en-US" sz="2400" dirty="0" err="1"/>
              <a:t>fugia</a:t>
            </a:r>
            <a:r>
              <a:rPr lang="en-US" sz="2400" dirty="0"/>
              <a:t> </a:t>
            </a:r>
            <a:r>
              <a:rPr lang="en-US" sz="2400" dirty="0" err="1"/>
              <a:t>dolorep</a:t>
            </a:r>
            <a:r>
              <a:rPr lang="en-US" sz="2400" dirty="0"/>
              <a:t> </a:t>
            </a:r>
            <a:r>
              <a:rPr lang="en-US" sz="2400" dirty="0" err="1"/>
              <a:t>roreiusciis</a:t>
            </a:r>
            <a:r>
              <a:rPr lang="en-US" sz="2400" dirty="0"/>
              <a:t> </a:t>
            </a:r>
            <a:r>
              <a:rPr lang="en-US" sz="2400" dirty="0" err="1"/>
              <a:t>dolorepedi</a:t>
            </a:r>
            <a:r>
              <a:rPr lang="en-US" sz="2400" dirty="0"/>
              <a:t> </a:t>
            </a:r>
            <a:r>
              <a:rPr lang="en-US" sz="2400" dirty="0" err="1"/>
              <a:t>autatem</a:t>
            </a:r>
            <a:r>
              <a:rPr lang="en-US" sz="2400" dirty="0"/>
              <a:t>. </a:t>
            </a:r>
          </a:p>
          <a:p>
            <a:r>
              <a:rPr lang="en-US" sz="2400" dirty="0"/>
              <a:t>Nam et </a:t>
            </a:r>
            <a:r>
              <a:rPr lang="en-US" sz="2400" dirty="0" err="1"/>
              <a:t>rae</a:t>
            </a:r>
            <a:r>
              <a:rPr lang="en-US" sz="2400" dirty="0"/>
              <a:t> </a:t>
            </a:r>
            <a:r>
              <a:rPr lang="en-US" sz="2400" dirty="0" err="1"/>
              <a:t>nieni</a:t>
            </a:r>
            <a:r>
              <a:rPr lang="en-US" sz="2400" dirty="0"/>
              <a:t> </a:t>
            </a:r>
            <a:r>
              <a:rPr lang="en-US" sz="2400" dirty="0" err="1"/>
              <a:t>blaccusciis</a:t>
            </a:r>
            <a:r>
              <a:rPr lang="en-US" sz="2400" dirty="0"/>
              <a:t> </a:t>
            </a:r>
            <a:r>
              <a:rPr lang="en-US" sz="2400" dirty="0" err="1"/>
              <a:t>accum</a:t>
            </a:r>
            <a:r>
              <a:rPr lang="en-US" sz="2400" dirty="0"/>
              <a:t> </a:t>
            </a:r>
            <a:r>
              <a:rPr lang="en-US" sz="2400" dirty="0" err="1"/>
              <a:t>senimus</a:t>
            </a:r>
            <a:r>
              <a:rPr lang="en-US" sz="2400" dirty="0"/>
              <a:t> </a:t>
            </a:r>
            <a:r>
              <a:rPr lang="en-US" sz="2400" dirty="0" err="1"/>
              <a:t>magni</a:t>
            </a:r>
            <a:r>
              <a:rPr lang="en-US" sz="2400" dirty="0"/>
              <a:t> </a:t>
            </a:r>
            <a:r>
              <a:rPr lang="en-US" sz="2400" dirty="0" err="1"/>
              <a:t>doluptae</a:t>
            </a:r>
            <a:r>
              <a:rPr lang="en-US" sz="2400" dirty="0"/>
              <a:t> </a:t>
            </a:r>
            <a:r>
              <a:rPr lang="en-US" sz="2400" dirty="0" err="1"/>
              <a:t>volesciist</a:t>
            </a:r>
            <a:r>
              <a:rPr lang="en-US" sz="2400" dirty="0"/>
              <a:t> od qui </a:t>
            </a:r>
            <a:r>
              <a:rPr lang="en-US" sz="2400" dirty="0" err="1"/>
              <a:t>ipsum</a:t>
            </a:r>
            <a:r>
              <a:rPr lang="en-US" sz="2400" dirty="0"/>
              <a:t> </a:t>
            </a:r>
            <a:r>
              <a:rPr lang="en-US" sz="2400" dirty="0" err="1"/>
              <a:t>exces</a:t>
            </a:r>
            <a:r>
              <a:rPr lang="en-US" sz="2400" dirty="0"/>
              <a:t> </a:t>
            </a:r>
            <a:r>
              <a:rPr lang="en-US" sz="2400" dirty="0" err="1"/>
              <a:t>nobisto</a:t>
            </a:r>
            <a:r>
              <a:rPr lang="en-US" sz="2400" dirty="0"/>
              <a:t> </a:t>
            </a:r>
            <a:r>
              <a:rPr lang="en-US" sz="2400" dirty="0" err="1"/>
              <a:t>tatati</a:t>
            </a:r>
            <a:r>
              <a:rPr lang="en-US" sz="2400" dirty="0"/>
              <a:t> ne </a:t>
            </a:r>
            <a:r>
              <a:rPr lang="en-US" sz="2400" dirty="0" err="1"/>
              <a:t>ditiores</a:t>
            </a:r>
            <a:r>
              <a:rPr lang="en-US" sz="2400" dirty="0"/>
              <a:t> </a:t>
            </a:r>
            <a:r>
              <a:rPr lang="en-US" sz="2400" dirty="0" err="1"/>
              <a:t>autem</a:t>
            </a:r>
            <a:r>
              <a:rPr lang="en-US" sz="2400" dirty="0"/>
              <a:t> </a:t>
            </a:r>
            <a:r>
              <a:rPr lang="en-US" sz="2400" dirty="0" err="1"/>
              <a:t>fugia</a:t>
            </a:r>
            <a:r>
              <a:rPr lang="en-US" sz="2400" dirty="0"/>
              <a:t> </a:t>
            </a:r>
            <a:r>
              <a:rPr lang="en-US" sz="2400" dirty="0" err="1"/>
              <a:t>imincti</a:t>
            </a:r>
            <a:r>
              <a:rPr lang="en-US" sz="2400" dirty="0"/>
              <a:t> </a:t>
            </a:r>
            <a:r>
              <a:rPr lang="en-US" sz="2400" dirty="0" err="1"/>
              <a:t>oritatur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87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DD0000"/>
                </a:solidFill>
              </a:rPr>
              <a:t>INSERT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etur</a:t>
            </a:r>
            <a:r>
              <a:rPr lang="en-US" sz="2400" dirty="0"/>
              <a:t>, is </a:t>
            </a:r>
            <a:r>
              <a:rPr lang="en-US" sz="2400" dirty="0" err="1"/>
              <a:t>accus</a:t>
            </a:r>
            <a:r>
              <a:rPr lang="en-US" sz="2400" dirty="0"/>
              <a:t> </a:t>
            </a:r>
            <a:r>
              <a:rPr lang="en-US" sz="2400" dirty="0" err="1"/>
              <a:t>doloratquo</a:t>
            </a:r>
            <a:r>
              <a:rPr lang="en-US" sz="2400" dirty="0"/>
              <a:t> </a:t>
            </a:r>
            <a:r>
              <a:rPr lang="en-US" sz="2400" dirty="0" err="1"/>
              <a:t>exceptatquae</a:t>
            </a:r>
            <a:r>
              <a:rPr lang="en-US" sz="2400" dirty="0"/>
              <a:t> pro </a:t>
            </a:r>
            <a:r>
              <a:rPr lang="en-US" sz="2400" dirty="0" err="1"/>
              <a:t>conseque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hilla</a:t>
            </a:r>
            <a:r>
              <a:rPr lang="en-US" sz="2400" dirty="0"/>
              <a:t> alia con </a:t>
            </a:r>
          </a:p>
          <a:p>
            <a:r>
              <a:rPr lang="en-US" sz="2400" dirty="0"/>
              <a:t>Ni tem </a:t>
            </a:r>
            <a:r>
              <a:rPr lang="en-US" sz="2400" dirty="0" err="1"/>
              <a:t>doluptur</a:t>
            </a:r>
            <a:r>
              <a:rPr lang="en-US" sz="2400" dirty="0"/>
              <a:t> sum </a:t>
            </a:r>
            <a:r>
              <a:rPr lang="en-US" sz="2400" dirty="0" err="1"/>
              <a:t>quident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nis</a:t>
            </a:r>
            <a:r>
              <a:rPr lang="en-US" sz="2400" dirty="0"/>
              <a:t> ex </a:t>
            </a:r>
            <a:r>
              <a:rPr lang="en-US" sz="2400" dirty="0" err="1"/>
              <a:t>est</a:t>
            </a:r>
            <a:r>
              <a:rPr lang="en-US" sz="2400" dirty="0"/>
              <a:t>,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quiatet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alicitet</a:t>
            </a:r>
            <a:r>
              <a:rPr lang="en-US" sz="2400" dirty="0"/>
              <a:t> </a:t>
            </a:r>
            <a:r>
              <a:rPr lang="en-US" sz="2400" dirty="0" err="1"/>
              <a:t>fugia</a:t>
            </a:r>
            <a:r>
              <a:rPr lang="en-US" sz="2400" dirty="0"/>
              <a:t> </a:t>
            </a:r>
            <a:r>
              <a:rPr lang="en-US" sz="2400" dirty="0" err="1"/>
              <a:t>dolorep</a:t>
            </a:r>
            <a:r>
              <a:rPr lang="en-US" sz="2400" dirty="0"/>
              <a:t> </a:t>
            </a:r>
            <a:r>
              <a:rPr lang="en-US" sz="2400" dirty="0" err="1"/>
              <a:t>roreiusciis</a:t>
            </a:r>
            <a:r>
              <a:rPr lang="en-US" sz="2400" dirty="0"/>
              <a:t> </a:t>
            </a:r>
            <a:r>
              <a:rPr lang="en-US" sz="2400" dirty="0" err="1"/>
              <a:t>dolorepedi</a:t>
            </a:r>
            <a:r>
              <a:rPr lang="en-US" sz="2400" dirty="0"/>
              <a:t> </a:t>
            </a:r>
            <a:r>
              <a:rPr lang="en-US" sz="2400" dirty="0" err="1"/>
              <a:t>autatem</a:t>
            </a:r>
            <a:r>
              <a:rPr lang="en-US" sz="2400" dirty="0"/>
              <a:t>. </a:t>
            </a:r>
          </a:p>
          <a:p>
            <a:r>
              <a:rPr lang="en-US" sz="2400" dirty="0"/>
              <a:t>Nam et </a:t>
            </a:r>
            <a:r>
              <a:rPr lang="en-US" sz="2400" dirty="0" err="1"/>
              <a:t>rae</a:t>
            </a:r>
            <a:r>
              <a:rPr lang="en-US" sz="2400" dirty="0"/>
              <a:t> </a:t>
            </a:r>
            <a:r>
              <a:rPr lang="en-US" sz="2400" dirty="0" err="1"/>
              <a:t>nieni</a:t>
            </a:r>
            <a:r>
              <a:rPr lang="en-US" sz="2400" dirty="0"/>
              <a:t> </a:t>
            </a:r>
            <a:r>
              <a:rPr lang="en-US" sz="2400" dirty="0" err="1"/>
              <a:t>blaccusciis</a:t>
            </a:r>
            <a:r>
              <a:rPr lang="en-US" sz="2400" dirty="0"/>
              <a:t> </a:t>
            </a:r>
            <a:r>
              <a:rPr lang="en-US" sz="2400" dirty="0" err="1"/>
              <a:t>accum</a:t>
            </a:r>
            <a:r>
              <a:rPr lang="en-US" sz="2400" dirty="0"/>
              <a:t> </a:t>
            </a:r>
            <a:r>
              <a:rPr lang="en-US" sz="2400" dirty="0" err="1"/>
              <a:t>senimus</a:t>
            </a:r>
            <a:r>
              <a:rPr lang="en-US" sz="2400" dirty="0"/>
              <a:t> </a:t>
            </a:r>
            <a:r>
              <a:rPr lang="en-US" sz="2400" dirty="0" err="1"/>
              <a:t>magni</a:t>
            </a:r>
            <a:r>
              <a:rPr lang="en-US" sz="2400" dirty="0"/>
              <a:t> </a:t>
            </a:r>
            <a:r>
              <a:rPr lang="en-US" sz="2400" dirty="0" err="1"/>
              <a:t>doluptae</a:t>
            </a:r>
            <a:r>
              <a:rPr lang="en-US" sz="2400" dirty="0"/>
              <a:t> </a:t>
            </a:r>
            <a:r>
              <a:rPr lang="en-US" sz="2400" dirty="0" err="1"/>
              <a:t>volesciist</a:t>
            </a:r>
            <a:r>
              <a:rPr lang="en-US" sz="2400" dirty="0"/>
              <a:t> od qui </a:t>
            </a:r>
            <a:r>
              <a:rPr lang="en-US" sz="2400" dirty="0" err="1"/>
              <a:t>ipsum</a:t>
            </a:r>
            <a:r>
              <a:rPr lang="en-US" sz="2400" dirty="0"/>
              <a:t> </a:t>
            </a:r>
            <a:r>
              <a:rPr lang="en-US" sz="2400" dirty="0" err="1"/>
              <a:t>exces</a:t>
            </a:r>
            <a:r>
              <a:rPr lang="en-US" sz="2400" dirty="0"/>
              <a:t> </a:t>
            </a:r>
            <a:r>
              <a:rPr lang="en-US" sz="2400" dirty="0" err="1"/>
              <a:t>nobisto</a:t>
            </a:r>
            <a:r>
              <a:rPr lang="en-US" sz="2400" dirty="0"/>
              <a:t> </a:t>
            </a:r>
            <a:r>
              <a:rPr lang="en-US" sz="2400" dirty="0" err="1"/>
              <a:t>tatati</a:t>
            </a:r>
            <a:r>
              <a:rPr lang="en-US" sz="2400" dirty="0"/>
              <a:t> ne </a:t>
            </a:r>
            <a:r>
              <a:rPr lang="en-US" sz="2400" dirty="0" err="1"/>
              <a:t>ditiores</a:t>
            </a:r>
            <a:r>
              <a:rPr lang="en-US" sz="2400" dirty="0"/>
              <a:t> </a:t>
            </a:r>
            <a:r>
              <a:rPr lang="en-US" sz="2400" dirty="0" err="1"/>
              <a:t>autem</a:t>
            </a:r>
            <a:r>
              <a:rPr lang="en-US" sz="2400" dirty="0"/>
              <a:t> </a:t>
            </a:r>
            <a:r>
              <a:rPr lang="en-US" sz="2400" dirty="0" err="1"/>
              <a:t>fugia</a:t>
            </a:r>
            <a:r>
              <a:rPr lang="en-US" sz="2400" dirty="0"/>
              <a:t> </a:t>
            </a:r>
            <a:r>
              <a:rPr lang="en-US" sz="2400" dirty="0" err="1"/>
              <a:t>imincti</a:t>
            </a:r>
            <a:r>
              <a:rPr lang="en-US" sz="2400" dirty="0"/>
              <a:t> </a:t>
            </a:r>
            <a:r>
              <a:rPr lang="en-US" sz="2400" dirty="0" err="1"/>
              <a:t>oritatur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61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9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2958"/>
            <a:ext cx="7772400" cy="1102519"/>
          </a:xfrm>
        </p:spPr>
        <p:txBody>
          <a:bodyPr/>
          <a:lstStyle/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733675"/>
            <a:ext cx="6400800" cy="1130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Insert presenter name and title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83496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 PRESENTATION TITLE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Insert presenter name and title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Insert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C1FE85-2914-5E4D-98C5-8BC4EAFA7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4479483"/>
            <a:ext cx="1084925" cy="4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6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5240"/>
            <a:ext cx="6822440" cy="1470025"/>
          </a:xfrm>
        </p:spPr>
        <p:txBody>
          <a:bodyPr/>
          <a:lstStyle/>
          <a:p>
            <a:r>
              <a:rPr lang="en-US" dirty="0"/>
              <a:t>INSERT PRESENTATION TITLE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2702465"/>
            <a:ext cx="6162040" cy="140838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Insert presenter name and title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4671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560"/>
            <a:ext cx="6893560" cy="1470025"/>
          </a:xfrm>
        </p:spPr>
        <p:txBody>
          <a:bodyPr>
            <a:normAutofit/>
          </a:bodyPr>
          <a:lstStyle/>
          <a:p>
            <a:r>
              <a:rPr lang="en-US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2465"/>
            <a:ext cx="5836920" cy="140838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Insert presenter name and title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81581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6200"/>
            <a:ext cx="6893560" cy="1470025"/>
          </a:xfrm>
        </p:spPr>
        <p:txBody>
          <a:bodyPr/>
          <a:lstStyle/>
          <a:p>
            <a:r>
              <a:rPr lang="en-US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2465"/>
            <a:ext cx="6273800" cy="140838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Insert presenter name and title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7852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5080"/>
            <a:ext cx="7005320" cy="1470025"/>
          </a:xfrm>
        </p:spPr>
        <p:txBody>
          <a:bodyPr>
            <a:normAutofit/>
          </a:bodyPr>
          <a:lstStyle/>
          <a:p>
            <a:r>
              <a:rPr lang="en-US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2465"/>
            <a:ext cx="5887720" cy="140838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Insert presenter name and title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59924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5800" y="125633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utura Std Book"/>
                <a:ea typeface="+mj-ea"/>
                <a:cs typeface="Futura Std Book"/>
              </a:defRPr>
            </a:lvl1pPr>
          </a:lstStyle>
          <a:p>
            <a:pPr algn="ctr"/>
            <a:r>
              <a:rPr lang="en-US" b="1" i="1" dirty="0">
                <a:solidFill>
                  <a:srgbClr val="FFFFFF"/>
                </a:solidFill>
                <a:latin typeface="+mj-lt"/>
              </a:rPr>
              <a:t>INSERT PRESENTATION TITLE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2358851"/>
            <a:ext cx="9144000" cy="113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00" dirty="0">
                <a:solidFill>
                  <a:schemeClr val="bg1"/>
                </a:solidFill>
                <a:latin typeface="+mj-lt"/>
              </a:rPr>
              <a:t>Insert presenter name and title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sz="1900" dirty="0">
                <a:solidFill>
                  <a:schemeClr val="bg1"/>
                </a:solidFill>
                <a:latin typeface="+mj-lt"/>
              </a:rPr>
              <a:t>Insert date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496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25633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utura Std Book"/>
                <a:ea typeface="+mj-ea"/>
                <a:cs typeface="Futura Std Book"/>
              </a:defRPr>
            </a:lvl1pPr>
          </a:lstStyle>
          <a:p>
            <a:pPr algn="ctr"/>
            <a:r>
              <a:rPr lang="en-US" b="1" i="1" dirty="0">
                <a:solidFill>
                  <a:srgbClr val="FFFFFF"/>
                </a:solidFill>
                <a:latin typeface="+mj-lt"/>
              </a:rPr>
              <a:t>INSERT PRESENTATION TITLE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350690"/>
            <a:ext cx="9144000" cy="113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Insert presenter name and title</a:t>
            </a:r>
            <a:b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b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Insert date</a:t>
            </a:r>
            <a:b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1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19341"/>
      </p:ext>
    </p:extLst>
  </p:cSld>
  <p:clrMapOvr>
    <a:masterClrMapping/>
  </p:clrMapOvr>
</p:sld>
</file>

<file path=ppt/theme/theme1.xml><?xml version="1.0" encoding="utf-8"?>
<a:theme xmlns:a="http://schemas.openxmlformats.org/drawingml/2006/main" name="UNCA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306</Words>
  <Application>Microsoft Macintosh PowerPoint</Application>
  <PresentationFormat>On-screen Show (16:9)</PresentationFormat>
  <Paragraphs>43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Futura Std Book</vt:lpstr>
      <vt:lpstr>UNCA </vt:lpstr>
      <vt:lpstr>PRESENTATION COVER SLIDE</vt:lpstr>
      <vt:lpstr>INSERT PRESENTATION TITLE</vt:lpstr>
      <vt:lpstr>INSERT PRESENTATION TITLE</vt:lpstr>
      <vt:lpstr>INSERT PRESENTATION TITLE</vt:lpstr>
      <vt:lpstr>INSERT PRESENTATION TITLE</vt:lpstr>
      <vt:lpstr>INSERT PRESENTATION TITLE</vt:lpstr>
      <vt:lpstr>INSERT PRESENTATION TITLE</vt:lpstr>
      <vt:lpstr>PowerPoint Presentation</vt:lpstr>
      <vt:lpstr>PowerPoint Presentation</vt:lpstr>
      <vt:lpstr>SECTION DIVIDER SLIDES</vt:lpstr>
      <vt:lpstr>Insert SECTION title</vt:lpstr>
      <vt:lpstr>Insert SECTION title</vt:lpstr>
      <vt:lpstr>CONTENT SLIDES (PLEASE DO NOT MIX AND MATCH.  SELECT ONE CONTENT SLIDE AND USE CONSISTENTLY.)</vt:lpstr>
      <vt:lpstr>INSERT HEADER</vt:lpstr>
      <vt:lpstr>INSERT HEADER</vt:lpstr>
      <vt:lpstr>INSERT HEADER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Stephanie Severin</cp:lastModifiedBy>
  <cp:revision>78</cp:revision>
  <dcterms:created xsi:type="dcterms:W3CDTF">2015-12-01T16:58:37Z</dcterms:created>
  <dcterms:modified xsi:type="dcterms:W3CDTF">2021-11-17T20:18:33Z</dcterms:modified>
</cp:coreProperties>
</file>